
<file path=[Content_Types].xml><?xml version="1.0" encoding="utf-8"?>
<Types xmlns="http://schemas.openxmlformats.org/package/2006/content-types">
  <Default Extension="png" ContentType="image/png"/>
  <Default Extension="wmf" ContentType="image/x-wmf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138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Winter 2024 - VA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15273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C9306-D7D2-42F0-BEBD-5A2296BBFB03}" type="datetimeFigureOut">
              <a:rPr lang="en-US" smtClean="0"/>
              <a:t>2/19/2024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1C1-1E34-401D-9E79-26CD12CED2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8108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C9306-D7D2-42F0-BEBD-5A2296BBFB03}" type="datetimeFigureOut">
              <a:rPr lang="en-US" smtClean="0"/>
              <a:t>2/19/2024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1C1-1E34-401D-9E79-26CD12CED2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5754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saturation sat="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14900"/>
            <a:ext cx="12192000" cy="68729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3843" y="6430490"/>
            <a:ext cx="1501346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Winter 2024 - VA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75452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C9306-D7D2-42F0-BEBD-5A2296BBFB03}" type="datetimeFigureOut">
              <a:rPr lang="en-US" smtClean="0"/>
              <a:t>2/19/2024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1C1-1E34-401D-9E79-26CD12CED2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3632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C9306-D7D2-42F0-BEBD-5A2296BBFB03}" type="datetimeFigureOut">
              <a:rPr lang="en-US" smtClean="0"/>
              <a:t>2/19/2024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1C1-1E34-401D-9E79-26CD12CED2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4381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C9306-D7D2-42F0-BEBD-5A2296BBFB03}" type="datetimeFigureOut">
              <a:rPr lang="en-US" smtClean="0"/>
              <a:t>2/19/2024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1C1-1E34-401D-9E79-26CD12CED2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7838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C9306-D7D2-42F0-BEBD-5A2296BBFB03}" type="datetimeFigureOut">
              <a:rPr lang="en-US" smtClean="0"/>
              <a:t>2/19/2024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1C1-1E34-401D-9E79-26CD12CED2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3055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C9306-D7D2-42F0-BEBD-5A2296BBFB03}" type="datetimeFigureOut">
              <a:rPr lang="en-US" smtClean="0"/>
              <a:t>2/19/2024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1C1-1E34-401D-9E79-26CD12CED2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6423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C9306-D7D2-42F0-BEBD-5A2296BBFB03}" type="datetimeFigureOut">
              <a:rPr lang="en-US" smtClean="0"/>
              <a:t>2/19/2024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1C1-1E34-401D-9E79-26CD12CED2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0230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C9306-D7D2-42F0-BEBD-5A2296BBFB03}" type="datetimeFigureOut">
              <a:rPr lang="en-US" smtClean="0"/>
              <a:t>2/19/2024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1C1-1E34-401D-9E79-26CD12CED2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9757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2C9306-D7D2-42F0-BEBD-5A2296BBFB03}" type="datetimeFigureOut">
              <a:rPr lang="en-US" smtClean="0"/>
              <a:t>2/19/2024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1071C1-1E34-401D-9E79-26CD12CED2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8896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emf"/><Relationship Id="rId4" Type="http://schemas.openxmlformats.org/officeDocument/2006/relationships/image" Target="../media/image7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" y="-14900"/>
            <a:ext cx="12192000" cy="68729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2185988"/>
            <a:ext cx="9753600" cy="2486025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>
            <a:off x="2496671" y="1520178"/>
            <a:ext cx="7198659" cy="3817645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454123" y="1720840"/>
            <a:ext cx="5283754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What we learn: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Why we need to learn coding?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How we learn?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C# Programming language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Object Oriented Programming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Files and Databases.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Introduction to web development.</a:t>
            </a:r>
          </a:p>
          <a:p>
            <a:endParaRPr lang="en-US" sz="2400" dirty="0" smtClean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243500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39815 " pathEditMode="relative" rAng="0" ptsTypes="AA">
                                      <p:cBhvr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9907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6479" y="46189"/>
            <a:ext cx="4879042" cy="124358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4272" y="1072563"/>
            <a:ext cx="7743456" cy="553104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Rounded Rectangle 6"/>
          <p:cNvSpPr/>
          <p:nvPr/>
        </p:nvSpPr>
        <p:spPr>
          <a:xfrm>
            <a:off x="2496671" y="1520178"/>
            <a:ext cx="7198659" cy="3817645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454123" y="1720840"/>
            <a:ext cx="5407699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Coding? Programming?</a:t>
            </a:r>
          </a:p>
          <a:p>
            <a:r>
              <a:rPr lang="en-US" dirty="0">
                <a:solidFill>
                  <a:schemeClr val="bg1"/>
                </a:solidFill>
              </a:rPr>
              <a:t>Do you need to be smarter than others to learn coding</a:t>
            </a:r>
            <a:r>
              <a:rPr lang="en-US" dirty="0" smtClean="0">
                <a:solidFill>
                  <a:schemeClr val="bg1"/>
                </a:solidFill>
              </a:rPr>
              <a:t>?</a:t>
            </a:r>
          </a:p>
          <a:p>
            <a:r>
              <a:rPr lang="en-US" dirty="0">
                <a:solidFill>
                  <a:schemeClr val="bg1"/>
                </a:solidFill>
              </a:rPr>
              <a:t>Why learn to code? 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	I </a:t>
            </a:r>
            <a:r>
              <a:rPr lang="en-US" dirty="0">
                <a:solidFill>
                  <a:schemeClr val="bg1"/>
                </a:solidFill>
              </a:rPr>
              <a:t>need you to answer these questions</a:t>
            </a:r>
            <a:r>
              <a:rPr lang="en-US" dirty="0" smtClean="0">
                <a:solidFill>
                  <a:schemeClr val="bg1"/>
                </a:solidFill>
              </a:rPr>
              <a:t>.</a:t>
            </a:r>
          </a:p>
          <a:p>
            <a:endParaRPr lang="en-US" sz="2400" dirty="0" smtClean="0">
              <a:solidFill>
                <a:schemeClr val="bg1"/>
              </a:solidFill>
            </a:endParaRPr>
          </a:p>
          <a:p>
            <a:endParaRPr lang="en-US" sz="2400" dirty="0" smtClean="0">
              <a:solidFill>
                <a:schemeClr val="bg1"/>
              </a:solidFill>
            </a:endParaRPr>
          </a:p>
          <a:p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1986243" y="3003001"/>
            <a:ext cx="8506385" cy="2822328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2496671" y="3384870"/>
            <a:ext cx="764689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Questions:</a:t>
            </a:r>
            <a:endParaRPr lang="en-US" dirty="0" smtClean="0">
              <a:solidFill>
                <a:schemeClr val="bg1"/>
              </a:solidFill>
              <a:effectLst/>
            </a:endParaRP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List computers I used every day. Directly or indirect:</a:t>
            </a: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As I am using computers everyday, do I need to know how they work?</a:t>
            </a: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Coding could help me in this ways:</a:t>
            </a: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Why do we enjoy solving problems?</a:t>
            </a: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I can work on coding everyday for about …?</a:t>
            </a: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How will I keep motivated and focus on coding</a:t>
            </a:r>
            <a:r>
              <a:rPr lang="en-US" dirty="0" smtClean="0">
                <a:solidFill>
                  <a:schemeClr val="bg1"/>
                </a:solidFill>
              </a:rPr>
              <a:t>?</a:t>
            </a:r>
            <a:br>
              <a:rPr lang="en-US" dirty="0" smtClean="0">
                <a:solidFill>
                  <a:schemeClr val="bg1"/>
                </a:solidFill>
              </a:rPr>
            </a:b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454123" y="2383168"/>
            <a:ext cx="4484305" cy="29546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 smtClean="0">
              <a:solidFill>
                <a:schemeClr val="bg1"/>
              </a:solidFill>
            </a:endParaRPr>
          </a:p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What </a:t>
            </a:r>
            <a:r>
              <a:rPr lang="en-US" dirty="0">
                <a:solidFill>
                  <a:schemeClr val="bg1"/>
                </a:solidFill>
              </a:rPr>
              <a:t>is this course about? 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	</a:t>
            </a:r>
            <a:r>
              <a:rPr lang="en-US" dirty="0" smtClean="0">
                <a:solidFill>
                  <a:schemeClr val="bg1"/>
                </a:solidFill>
              </a:rPr>
              <a:t>How </a:t>
            </a:r>
            <a:r>
              <a:rPr lang="en-US" dirty="0">
                <a:solidFill>
                  <a:schemeClr val="bg1"/>
                </a:solidFill>
              </a:rPr>
              <a:t>I will assist you in this journey</a:t>
            </a:r>
            <a:r>
              <a:rPr lang="en-US" dirty="0" smtClean="0">
                <a:solidFill>
                  <a:schemeClr val="bg1"/>
                </a:solidFill>
              </a:rPr>
              <a:t>?</a:t>
            </a:r>
          </a:p>
          <a:p>
            <a:r>
              <a:rPr lang="en-US" dirty="0">
                <a:solidFill>
                  <a:schemeClr val="bg1"/>
                </a:solidFill>
              </a:rPr>
              <a:t>What do you need to do to learn coding?</a:t>
            </a:r>
            <a:endParaRPr lang="en-US" dirty="0" smtClean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sz="2400" dirty="0" smtClean="0">
              <a:solidFill>
                <a:schemeClr val="bg1"/>
              </a:solidFill>
            </a:endParaRPr>
          </a:p>
          <a:p>
            <a:endParaRPr lang="en-US" sz="2400" dirty="0" smtClean="0">
              <a:solidFill>
                <a:schemeClr val="bg1"/>
              </a:solidFill>
            </a:endParaRPr>
          </a:p>
          <a:p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94724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6" dur="1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7" dur="1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" dur="10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2" dur="10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0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6" dur="10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7" dur="10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10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1" dur="10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10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10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6" dur="10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7" dur="10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0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1" dur="1000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2" dur="1000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1000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6" dur="1000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7" dur="1000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1000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10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0" dur="100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100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10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7" dur="1000" fill="hold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1000" fill="hold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10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4" dur="1000" fill="hold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1000" fill="hold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build="p"/>
      <p:bldP spid="12" grpId="0" animBg="1"/>
      <p:bldP spid="12" grpId="1" animBg="1"/>
      <p:bldP spid="13" grpId="0" build="p"/>
      <p:bldP spid="13" grpId="1" build="allAtOnce"/>
      <p:bldP spid="14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6479" y="46189"/>
            <a:ext cx="4879042" cy="1243584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2496671" y="1520178"/>
            <a:ext cx="7198659" cy="3817645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454122" y="1720840"/>
            <a:ext cx="5582301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How Computer works?</a:t>
            </a:r>
          </a:p>
          <a:p>
            <a:r>
              <a:rPr lang="en-US" sz="2400" dirty="0" smtClean="0">
                <a:solidFill>
                  <a:schemeClr val="bg1"/>
                </a:solidFill>
              </a:rPr>
              <a:t>What Computers are good at?</a:t>
            </a:r>
          </a:p>
          <a:p>
            <a:r>
              <a:rPr lang="en-US" sz="2400" dirty="0" smtClean="0">
                <a:solidFill>
                  <a:schemeClr val="bg1"/>
                </a:solidFill>
              </a:rPr>
              <a:t>Basic Knowledge: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</a:rPr>
              <a:t>Hardware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</a:rPr>
              <a:t>Software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</a:rPr>
              <a:t>Operating Systems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</a:rPr>
              <a:t>Memory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</a:rPr>
              <a:t>Data &gt; </a:t>
            </a:r>
            <a:r>
              <a:rPr lang="en-US" sz="2400" dirty="0" err="1" smtClean="0">
                <a:solidFill>
                  <a:schemeClr val="bg1"/>
                </a:solidFill>
              </a:rPr>
              <a:t>Wisdome</a:t>
            </a:r>
            <a:endParaRPr lang="en-US" sz="2400" dirty="0" smtClean="0">
              <a:solidFill>
                <a:schemeClr val="bg1"/>
              </a:solidFill>
            </a:endParaRPr>
          </a:p>
          <a:p>
            <a:endParaRPr lang="en-US" sz="2400" dirty="0" smtClean="0">
              <a:solidFill>
                <a:schemeClr val="bg1"/>
              </a:solidFill>
            </a:endParaRPr>
          </a:p>
          <a:p>
            <a:endParaRPr lang="en-US" sz="2400" dirty="0" smtClean="0"/>
          </a:p>
          <a:p>
            <a:endParaRPr lang="en-US" sz="2400" dirty="0"/>
          </a:p>
        </p:txBody>
      </p:sp>
      <p:pic>
        <p:nvPicPr>
          <p:cNvPr id="9" name="Google Shape;14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6238" y="1190900"/>
            <a:ext cx="9079525" cy="44762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1689666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6479" y="46189"/>
            <a:ext cx="4879042" cy="1243584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2496671" y="1520178"/>
            <a:ext cx="7198659" cy="3817645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454122" y="1720840"/>
            <a:ext cx="558230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Programming Language</a:t>
            </a:r>
          </a:p>
          <a:p>
            <a:r>
              <a:rPr lang="en-US" sz="2400" dirty="0" smtClean="0">
                <a:solidFill>
                  <a:schemeClr val="bg1"/>
                </a:solidFill>
              </a:rPr>
              <a:t>How it works?</a:t>
            </a:r>
          </a:p>
          <a:p>
            <a:r>
              <a:rPr lang="en-US" sz="2400" dirty="0" smtClean="0">
                <a:solidFill>
                  <a:schemeClr val="bg1"/>
                </a:solidFill>
              </a:rPr>
              <a:t>C# language</a:t>
            </a:r>
          </a:p>
          <a:p>
            <a:endParaRPr lang="en-US" sz="2400" dirty="0" smtClean="0">
              <a:solidFill>
                <a:schemeClr val="bg1"/>
              </a:solidFill>
            </a:endParaRPr>
          </a:p>
          <a:p>
            <a:endParaRPr lang="en-US" sz="2400" dirty="0" smtClean="0">
              <a:solidFill>
                <a:schemeClr val="bg1"/>
              </a:solidFill>
            </a:endParaRPr>
          </a:p>
          <a:p>
            <a:endParaRPr lang="en-US" sz="2400" dirty="0" smtClean="0">
              <a:solidFill>
                <a:schemeClr val="bg1"/>
              </a:solidFill>
            </a:endParaRPr>
          </a:p>
          <a:p>
            <a:endParaRPr lang="en-US" sz="2400" dirty="0" smtClean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163753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6479" y="46189"/>
            <a:ext cx="4879042" cy="1243584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2496671" y="1520178"/>
            <a:ext cx="7198659" cy="3817645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454122" y="1720840"/>
            <a:ext cx="558230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Programming Language</a:t>
            </a:r>
          </a:p>
          <a:p>
            <a:r>
              <a:rPr lang="en-US" sz="2400" dirty="0" smtClean="0">
                <a:solidFill>
                  <a:schemeClr val="bg1"/>
                </a:solidFill>
              </a:rPr>
              <a:t>How it works?</a:t>
            </a:r>
          </a:p>
          <a:p>
            <a:r>
              <a:rPr lang="en-US" sz="2400" dirty="0" smtClean="0">
                <a:solidFill>
                  <a:schemeClr val="bg1"/>
                </a:solidFill>
              </a:rPr>
              <a:t>C# language</a:t>
            </a:r>
          </a:p>
          <a:p>
            <a:endParaRPr lang="en-US" sz="2400" dirty="0" smtClean="0">
              <a:solidFill>
                <a:schemeClr val="bg1"/>
              </a:solidFill>
            </a:endParaRPr>
          </a:p>
          <a:p>
            <a:endParaRPr lang="en-US" sz="2400" dirty="0" smtClean="0">
              <a:solidFill>
                <a:schemeClr val="bg1"/>
              </a:solidFill>
            </a:endParaRPr>
          </a:p>
          <a:p>
            <a:endParaRPr lang="en-US" sz="2400" dirty="0" smtClean="0">
              <a:solidFill>
                <a:schemeClr val="bg1"/>
              </a:solidFill>
            </a:endParaRPr>
          </a:p>
          <a:p>
            <a:endParaRPr lang="en-US" sz="2400" dirty="0" smtClean="0"/>
          </a:p>
          <a:p>
            <a:endParaRPr lang="en-US" sz="2400" dirty="0"/>
          </a:p>
        </p:txBody>
      </p:sp>
      <p:pic>
        <p:nvPicPr>
          <p:cNvPr id="5" name="Google Shape;26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9125" y="186438"/>
            <a:ext cx="10713650" cy="60264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6" name="Picture 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3570" y="3472510"/>
            <a:ext cx="6137934" cy="3730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8317" y="1678787"/>
            <a:ext cx="8077199" cy="502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110694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xtreme Shadow">
      <a: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48000">
              <a:schemeClr val="phClr">
                <a:tint val="54000"/>
                <a:satMod val="140000"/>
              </a:schemeClr>
            </a:gs>
            <a:gs pos="100000">
              <a:schemeClr val="phClr">
                <a:tint val="24000"/>
                <a:satMod val="260000"/>
              </a:schemeClr>
            </a:gs>
          </a:gsLst>
          <a:lin ang="16200000" scaled="1"/>
        </a:gradFill>
        <a:gradFill rotWithShape="1">
          <a:gsLst>
            <a:gs pos="0">
              <a:schemeClr val="phClr"/>
            </a:gs>
            <a:gs pos="100000">
              <a:schemeClr val="phClr">
                <a:shade val="48000"/>
                <a:satMod val="180000"/>
                <a:lumMod val="94000"/>
              </a:schemeClr>
            </a:gs>
            <a:gs pos="100000">
              <a:schemeClr val="phClr">
                <a:shade val="48000"/>
                <a:satMod val="180000"/>
                <a:lumMod val="94000"/>
              </a:schemeClr>
            </a:gs>
          </a:gsLst>
          <a:lin ang="4140000" scaled="1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12700" dir="5400000" sx="102000" sy="102000" rotWithShape="0">
              <a:srgbClr val="000000">
                <a:alpha val="32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9800000"/>
            </a:lightRig>
          </a:scene3d>
          <a:sp3d prstMaterial="plastic">
            <a:bevelT w="25400" h="19050"/>
          </a:sp3d>
        </a:effectStyle>
        <a:effectStyle>
          <a:effectLst>
            <a:outerShdw blurRad="114300" dist="114300" dir="5400000" rotWithShape="0">
              <a:srgbClr val="000000">
                <a:alpha val="7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177</TotalTime>
  <Words>160</Words>
  <Application>Microsoft Office PowerPoint</Application>
  <PresentationFormat>Widescreen</PresentationFormat>
  <Paragraphs>47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Start coding and know how things work.</dc:title>
  <dc:creator>x</dc:creator>
  <cp:lastModifiedBy>x</cp:lastModifiedBy>
  <cp:revision>19</cp:revision>
  <dcterms:created xsi:type="dcterms:W3CDTF">2024-02-19T08:34:59Z</dcterms:created>
  <dcterms:modified xsi:type="dcterms:W3CDTF">2024-02-19T11:31:59Z</dcterms:modified>
</cp:coreProperties>
</file>